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0" r:id="rId4"/>
    <p:sldId id="261" r:id="rId5"/>
    <p:sldId id="258" r:id="rId6"/>
    <p:sldId id="259" r:id="rId7"/>
    <p:sldId id="262" r:id="rId8"/>
    <p:sldId id="265" r:id="rId9"/>
    <p:sldId id="266" r:id="rId10"/>
    <p:sldId id="267" r:id="rId11"/>
    <p:sldId id="264" r:id="rId12"/>
    <p:sldId id="268" r:id="rId13"/>
    <p:sldId id="269" r:id="rId14"/>
    <p:sldId id="270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FF99"/>
    <a:srgbClr val="0099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522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E2EA1B-A9E4-4CF5-A3C0-DA69566B3F07}" type="datetimeFigureOut">
              <a:rPr lang="en-US" smtClean="0"/>
              <a:t>11/18/2011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52F73F-44FA-4AA5-8A37-321F9086C9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52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E2EA1B-A9E4-4CF5-A3C0-DA69566B3F07}" type="datetimeFigureOut">
              <a:rPr lang="en-US" smtClean="0"/>
              <a:t>11/18/2011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52F73F-44FA-4AA5-8A37-321F9086C9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37921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E2EA1B-A9E4-4CF5-A3C0-DA69566B3F07}" type="datetimeFigureOut">
              <a:rPr lang="en-US" smtClean="0"/>
              <a:t>11/18/2011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52F73F-44FA-4AA5-8A37-321F9086C9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74861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E2EA1B-A9E4-4CF5-A3C0-DA69566B3F07}" type="datetimeFigureOut">
              <a:rPr lang="en-US" smtClean="0"/>
              <a:t>11/18/2011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52F73F-44FA-4AA5-8A37-321F9086C9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68242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E2EA1B-A9E4-4CF5-A3C0-DA69566B3F07}" type="datetimeFigureOut">
              <a:rPr lang="en-US" smtClean="0"/>
              <a:t>11/18/2011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52F73F-44FA-4AA5-8A37-321F9086C9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85653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E2EA1B-A9E4-4CF5-A3C0-DA69566B3F07}" type="datetimeFigureOut">
              <a:rPr lang="en-US" smtClean="0"/>
              <a:t>11/18/2011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52F73F-44FA-4AA5-8A37-321F9086C9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48389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E2EA1B-A9E4-4CF5-A3C0-DA69566B3F07}" type="datetimeFigureOut">
              <a:rPr lang="en-US" smtClean="0"/>
              <a:t>11/18/2011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52F73F-44FA-4AA5-8A37-321F9086C9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24235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E2EA1B-A9E4-4CF5-A3C0-DA69566B3F07}" type="datetimeFigureOut">
              <a:rPr lang="en-US" smtClean="0"/>
              <a:t>11/18/2011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52F73F-44FA-4AA5-8A37-321F9086C9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87342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E2EA1B-A9E4-4CF5-A3C0-DA69566B3F07}" type="datetimeFigureOut">
              <a:rPr lang="en-US" smtClean="0"/>
              <a:t>11/18/2011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52F73F-44FA-4AA5-8A37-321F9086C9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09713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E2EA1B-A9E4-4CF5-A3C0-DA69566B3F07}" type="datetimeFigureOut">
              <a:rPr lang="en-US" smtClean="0"/>
              <a:t>11/18/2011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52F73F-44FA-4AA5-8A37-321F9086C9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17660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E2EA1B-A9E4-4CF5-A3C0-DA69566B3F07}" type="datetimeFigureOut">
              <a:rPr lang="en-US" smtClean="0"/>
              <a:t>11/18/2011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52F73F-44FA-4AA5-8A37-321F9086C9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26973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E2EA1B-A9E4-4CF5-A3C0-DA69566B3F07}" type="datetimeFigureOut">
              <a:rPr lang="en-US" smtClean="0"/>
              <a:t>11/18/2011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52F73F-44FA-4AA5-8A37-321F9086C9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12901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http://www.google.fr/search?tbm=isch&amp;hl=fr&amp;source=hp&amp;biw=1214&amp;bih=693&amp;q=%C3%A9l%C3%A8ves&amp;gbv=2&amp;oq=%C3%A9l%C3%A8ves&amp;aq=f&amp;aqi=g10&amp;aql=&amp;gs_sm=e&amp;gs_upl=797l4172l0l4500l10l8l1l2l2l0l234l780l1.3.1l5l0" TargetMode="Externa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hyperlink" Target="http://www.google.fr/search?tbm=isch&amp;hl=fr&amp;source=hp&amp;biw=1214&amp;bih=693&amp;q=%C3%A9tudiants&amp;gbv=2&amp;oq=%C3%A9tudiants&amp;aq=f&amp;aqi=g10&amp;aql=&amp;gs_sm=e&amp;gs_upl=4703l5657l0l5735l9l7l0l0l0l0l188l766l1.5l6l0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t3.gstatic.com/images?q=tbn:ANd9GcR4m9EGbIC4lt9EFQgfnMr2FmT9F7o7qUP4_11X4GPcvfSD5Lo9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828798"/>
            <a:ext cx="3508374" cy="2724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Etudiants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656714"/>
            <a:ext cx="4137061" cy="30683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81000" y="304800"/>
            <a:ext cx="8328061" cy="1077218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152400" cap="rnd">
            <a:solidFill>
              <a:srgbClr val="0099CC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3200" smtClean="0">
                <a:latin typeface="Kristen ITC" pitchFamily="66" charset="0"/>
              </a:rPr>
              <a:t>Quelle est la difference entre</a:t>
            </a:r>
          </a:p>
          <a:p>
            <a:pPr algn="ctr"/>
            <a:r>
              <a:rPr lang="fr-FR" sz="3200" smtClean="0">
                <a:latin typeface="Kristen ITC" pitchFamily="66" charset="0"/>
              </a:rPr>
              <a:t> un élève et un étudiant ?</a:t>
            </a:r>
            <a:endParaRPr lang="fr-FR" sz="320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5708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800" y="381000"/>
            <a:ext cx="8077200" cy="58477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152400" cap="rnd">
            <a:solidFill>
              <a:srgbClr val="0099CC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3200" dirty="0" smtClean="0">
                <a:latin typeface="Kristen ITC" pitchFamily="66" charset="0"/>
              </a:rPr>
              <a:t>Les amis (les copains) de Joey</a:t>
            </a:r>
            <a:endParaRPr lang="fr-FR" sz="3200" dirty="0" smtClean="0">
              <a:latin typeface="Kristen ITC" pitchFamily="66" charset="0"/>
              <a:sym typeface="Wingdings" pitchFamily="2" charset="2"/>
            </a:endParaRPr>
          </a:p>
        </p:txBody>
      </p:sp>
      <p:pic>
        <p:nvPicPr>
          <p:cNvPr id="12292" name="Picture 4" descr="http://www.telefilmania.it/img/90friends_wall0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713" b="57462"/>
          <a:stretch/>
        </p:blipFill>
        <p:spPr bwMode="auto">
          <a:xfrm>
            <a:off x="574248" y="2057400"/>
            <a:ext cx="7538303" cy="3111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22769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http://www.allwallpaper.info/wallpaperpics/hearts-4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199" y="3724063"/>
            <a:ext cx="2010423" cy="1657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762000" y="2133600"/>
            <a:ext cx="2133599" cy="1077218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152400" cap="rnd">
            <a:solidFill>
              <a:srgbClr val="0099CC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3200" dirty="0" smtClean="0">
                <a:latin typeface="Kristen ITC" pitchFamily="66" charset="0"/>
                <a:sym typeface="Wingdings" pitchFamily="2" charset="2"/>
              </a:rPr>
              <a:t>Un petit ami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38800" y="1981200"/>
            <a:ext cx="2895600" cy="1077218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152400" cap="rnd">
            <a:solidFill>
              <a:srgbClr val="0099CC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3200" dirty="0" smtClean="0">
                <a:latin typeface="Kristen ITC" pitchFamily="66" charset="0"/>
              </a:rPr>
              <a:t>Une petite amie</a:t>
            </a:r>
            <a:endParaRPr lang="fr-FR" sz="3200" dirty="0" smtClean="0">
              <a:latin typeface="Kristen ITC" pitchFamily="66" charset="0"/>
              <a:sym typeface="Wingdings" pitchFamily="2" charset="2"/>
            </a:endParaRPr>
          </a:p>
        </p:txBody>
      </p:sp>
      <p:pic>
        <p:nvPicPr>
          <p:cNvPr id="8194" name="Picture 2" descr="http://t2.gstatic.com/images?q=tbn:ANd9GcTlinN4tSKPsFYjSeBVzmkxVb0fSrrLtpsS3TPy5t3iKoZFPe6Dw3pjdf7j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8232" y="2133600"/>
            <a:ext cx="1895475" cy="24193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Bent Arrow 1"/>
          <p:cNvSpPr/>
          <p:nvPr/>
        </p:nvSpPr>
        <p:spPr>
          <a:xfrm rot="20931617" flipV="1">
            <a:off x="2011578" y="3009154"/>
            <a:ext cx="1295400" cy="1229618"/>
          </a:xfrm>
          <a:prstGeom prst="ben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6" name="Bent Arrow 5"/>
          <p:cNvSpPr/>
          <p:nvPr/>
        </p:nvSpPr>
        <p:spPr>
          <a:xfrm rot="1547799" flipH="1" flipV="1">
            <a:off x="4693196" y="2596009"/>
            <a:ext cx="1407956" cy="1229618"/>
          </a:xfrm>
          <a:prstGeom prst="ben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 rot="19926078">
            <a:off x="6417547" y="5189584"/>
            <a:ext cx="2133599" cy="58477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152400" cap="rnd">
            <a:solidFill>
              <a:srgbClr val="0099CC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3200" dirty="0" smtClean="0">
                <a:latin typeface="Kristen ITC" pitchFamily="66" charset="0"/>
                <a:sym typeface="Wingdings" pitchFamily="2" charset="2"/>
              </a:rPr>
              <a:t>Oh là </a:t>
            </a:r>
            <a:r>
              <a:rPr lang="fr-FR" sz="3200" dirty="0" err="1" smtClean="0">
                <a:latin typeface="Kristen ITC" pitchFamily="66" charset="0"/>
                <a:sym typeface="Wingdings" pitchFamily="2" charset="2"/>
              </a:rPr>
              <a:t>là</a:t>
            </a:r>
            <a:r>
              <a:rPr lang="fr-FR" sz="3200" dirty="0" smtClean="0">
                <a:latin typeface="Kristen ITC" pitchFamily="66" charset="0"/>
                <a:sym typeface="Wingdings" pitchFamily="2" charset="2"/>
              </a:rPr>
              <a:t>!</a:t>
            </a:r>
          </a:p>
        </p:txBody>
      </p:sp>
      <p:pic>
        <p:nvPicPr>
          <p:cNvPr id="9218" name="Picture 2" descr="http://www.allwallpaper.info/wallpaperpics/hearts-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71" y="4070714"/>
            <a:ext cx="3155855" cy="2602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http://www.allwallpaper.info/wallpaperpics/hearts-4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1334" y="0"/>
            <a:ext cx="2693950" cy="22214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03117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52600" y="304800"/>
            <a:ext cx="5638800" cy="58477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152400" cap="rnd">
            <a:solidFill>
              <a:srgbClr val="0099CC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3200" dirty="0" smtClean="0">
                <a:latin typeface="Kristen ITC" pitchFamily="66" charset="0"/>
                <a:sym typeface="Wingdings" pitchFamily="2" charset="2"/>
              </a:rPr>
              <a:t>La salle de classe</a:t>
            </a:r>
          </a:p>
        </p:txBody>
      </p:sp>
      <p:pic>
        <p:nvPicPr>
          <p:cNvPr id="13314" name="Picture 2" descr="http://phrasesfb.com/files/2011/03/salle-de-class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1143000"/>
            <a:ext cx="6096000" cy="45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32582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52600" y="304800"/>
            <a:ext cx="5638800" cy="58477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152400" cap="rnd">
            <a:solidFill>
              <a:srgbClr val="0099CC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3200" dirty="0" smtClean="0">
                <a:latin typeface="Kristen ITC" pitchFamily="66" charset="0"/>
                <a:sym typeface="Wingdings" pitchFamily="2" charset="2"/>
              </a:rPr>
              <a:t>La classe</a:t>
            </a:r>
          </a:p>
        </p:txBody>
      </p:sp>
      <p:pic>
        <p:nvPicPr>
          <p:cNvPr id="14338" name="Picture 2" descr="http://mersaustrales.mnhn.fr/henri_cahn_5eme/images/La%20classe/phot%20classe%20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1524000"/>
            <a:ext cx="5638800" cy="4229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75635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52600" y="304800"/>
            <a:ext cx="5638800" cy="58477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152400" cap="rnd">
            <a:solidFill>
              <a:srgbClr val="0099CC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3200" dirty="0" smtClean="0">
                <a:latin typeface="Kristen ITC" pitchFamily="66" charset="0"/>
                <a:sym typeface="Wingdings" pitchFamily="2" charset="2"/>
              </a:rPr>
              <a:t>Les cours</a:t>
            </a:r>
          </a:p>
        </p:txBody>
      </p:sp>
      <p:pic>
        <p:nvPicPr>
          <p:cNvPr id="15362" name="Picture 2" descr="http://3.bp.blogspot.com/_wn4oyJIw63U/TOuea2imX8I/AAAAAAAAAlg/sIac20Rqqe4/s1600/Stickers-16-etiquettes-de-matieres-scolaires_FICHE947_reduit292px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78" t="5426" r="11609" b="11560"/>
          <a:stretch/>
        </p:blipFill>
        <p:spPr bwMode="auto">
          <a:xfrm>
            <a:off x="1981200" y="1219200"/>
            <a:ext cx="5257800" cy="5257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43835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81000" y="304800"/>
            <a:ext cx="8328061" cy="58477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152400" cap="rnd">
            <a:solidFill>
              <a:srgbClr val="0099CC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3200" dirty="0" smtClean="0">
                <a:latin typeface="Kristen ITC" pitchFamily="66" charset="0"/>
              </a:rPr>
              <a:t>École élémentaire </a:t>
            </a:r>
            <a:r>
              <a:rPr lang="fr-FR" sz="3200" dirty="0" smtClean="0">
                <a:latin typeface="Kristen ITC" pitchFamily="66" charset="0"/>
                <a:sym typeface="Wingdings" pitchFamily="2" charset="2"/>
              </a:rPr>
              <a:t>  élève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53704" y="1524000"/>
            <a:ext cx="8328061" cy="58477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152400" cap="rnd">
            <a:solidFill>
              <a:srgbClr val="0099CC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3200" dirty="0" smtClean="0">
                <a:latin typeface="Kristen ITC" pitchFamily="66" charset="0"/>
              </a:rPr>
              <a:t>Collège </a:t>
            </a:r>
            <a:r>
              <a:rPr lang="fr-FR" sz="3200" dirty="0" smtClean="0">
                <a:latin typeface="Kristen ITC" pitchFamily="66" charset="0"/>
                <a:sym typeface="Wingdings" pitchFamily="2" charset="2"/>
              </a:rPr>
              <a:t>  élève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53704" y="3200400"/>
            <a:ext cx="8328061" cy="58477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152400" cap="rnd">
            <a:solidFill>
              <a:srgbClr val="0099CC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3200" dirty="0" smtClean="0">
                <a:latin typeface="Kristen ITC" pitchFamily="66" charset="0"/>
              </a:rPr>
              <a:t>Université </a:t>
            </a:r>
            <a:r>
              <a:rPr lang="fr-FR" sz="3200" dirty="0" smtClean="0">
                <a:latin typeface="Kristen ITC" pitchFamily="66" charset="0"/>
                <a:sym typeface="Wingdings" pitchFamily="2" charset="2"/>
              </a:rPr>
              <a:t>  étudiant(e)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80999" y="4724399"/>
            <a:ext cx="8328061" cy="58477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152400" cap="rnd">
            <a:solidFill>
              <a:srgbClr val="0099CC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3200" dirty="0" smtClean="0">
                <a:latin typeface="Kristen ITC" pitchFamily="66" charset="0"/>
              </a:rPr>
              <a:t>Lycée </a:t>
            </a:r>
            <a:r>
              <a:rPr lang="fr-FR" sz="3200" dirty="0" smtClean="0">
                <a:latin typeface="Kristen ITC" pitchFamily="66" charset="0"/>
                <a:sym typeface="Wingdings" pitchFamily="2" charset="2"/>
              </a:rPr>
              <a:t>  ??</a:t>
            </a:r>
          </a:p>
        </p:txBody>
      </p:sp>
    </p:spTree>
    <p:extLst>
      <p:ext uri="{BB962C8B-B14F-4D97-AF65-F5344CB8AC3E}">
        <p14:creationId xmlns:p14="http://schemas.microsoft.com/office/powerpoint/2010/main" val="1322499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81000" y="304800"/>
            <a:ext cx="3733799" cy="58477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152400" cap="rnd">
            <a:solidFill>
              <a:srgbClr val="0099CC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3200" dirty="0" smtClean="0">
                <a:latin typeface="Kristen ITC" pitchFamily="66" charset="0"/>
              </a:rPr>
              <a:t>L’étudiant</a:t>
            </a:r>
            <a:endParaRPr lang="fr-FR" sz="3200" dirty="0" smtClean="0">
              <a:latin typeface="Kristen ITC" pitchFamily="66" charset="0"/>
              <a:sym typeface="Wingdings" pitchFamily="2" charset="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138951" y="313899"/>
            <a:ext cx="3338299" cy="58477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152400" cap="rnd">
            <a:solidFill>
              <a:srgbClr val="0099CC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3200" dirty="0" smtClean="0">
                <a:latin typeface="Kristen ITC" pitchFamily="66" charset="0"/>
              </a:rPr>
              <a:t>L’étudiante</a:t>
            </a:r>
            <a:endParaRPr lang="fr-FR" sz="3200" dirty="0" smtClean="0">
              <a:latin typeface="Kristen ITC" pitchFamily="66" charset="0"/>
              <a:sym typeface="Wingdings" pitchFamily="2" charset="2"/>
            </a:endParaRPr>
          </a:p>
        </p:txBody>
      </p:sp>
      <p:pic>
        <p:nvPicPr>
          <p:cNvPr id="5122" name="Picture 2" descr="http://www.passeportetudiant71.fr/images/etudiant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98"/>
          <a:stretch/>
        </p:blipFill>
        <p:spPr bwMode="auto">
          <a:xfrm>
            <a:off x="609600" y="1223273"/>
            <a:ext cx="2960427" cy="39330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://www.eostis.com/kw/image/172283021/kw/appart-paris-aout-2011-louer-etudiante__a17955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0212" y="1257392"/>
            <a:ext cx="3035775" cy="4047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29793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81000" y="304800"/>
            <a:ext cx="8153400" cy="58477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152400" cap="rnd">
            <a:solidFill>
              <a:srgbClr val="0099CC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3200" dirty="0" smtClean="0">
                <a:latin typeface="Kristen ITC" pitchFamily="66" charset="0"/>
              </a:rPr>
              <a:t>Les étudiants</a:t>
            </a:r>
            <a:endParaRPr lang="fr-FR" sz="3200" dirty="0" smtClean="0">
              <a:latin typeface="Kristen ITC" pitchFamily="66" charset="0"/>
              <a:sym typeface="Wingdings" pitchFamily="2" charset="2"/>
            </a:endParaRPr>
          </a:p>
        </p:txBody>
      </p:sp>
      <p:pic>
        <p:nvPicPr>
          <p:cNvPr id="6146" name="Picture 2" descr="Qu’est-ce que la Sécurité Sociale Etudiante ?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1219200"/>
            <a:ext cx="5975350" cy="39835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43378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81001" y="304800"/>
            <a:ext cx="2133600" cy="58477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152400" cap="rnd">
            <a:solidFill>
              <a:srgbClr val="0099CC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3200" dirty="0" smtClean="0">
                <a:latin typeface="Kristen ITC" pitchFamily="66" charset="0"/>
              </a:rPr>
              <a:t>Le prof</a:t>
            </a:r>
            <a:endParaRPr lang="fr-FR" sz="3200" dirty="0" smtClean="0">
              <a:latin typeface="Kristen ITC" pitchFamily="66" charset="0"/>
              <a:sym typeface="Wingdings" pitchFamily="2" charset="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867400" y="313899"/>
            <a:ext cx="2609850" cy="58477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152400" cap="rnd">
            <a:solidFill>
              <a:srgbClr val="0099CC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3200" dirty="0" smtClean="0">
                <a:latin typeface="Kristen ITC" pitchFamily="66" charset="0"/>
              </a:rPr>
              <a:t>La prof</a:t>
            </a:r>
            <a:endParaRPr lang="fr-FR" sz="3200" dirty="0" smtClean="0">
              <a:latin typeface="Kristen ITC" pitchFamily="66" charset="0"/>
              <a:sym typeface="Wingdings" pitchFamily="2" charset="2"/>
            </a:endParaRPr>
          </a:p>
        </p:txBody>
      </p:sp>
      <p:pic>
        <p:nvPicPr>
          <p:cNvPr id="2050" name="Picture 2" descr="http://medias.psychologies.com/storage/images/famille/education/autorite-transmission/articles-et-dossiers/parents-enfants-l-indispensable-autorite/reportage-une-semaine-dans-la-vie-d-un-prof-de-maths/555898-2-fre-FR/Reportage-une-semaine-dans-la-vie-d-un-prof-de-maths_imagePanoramique500_22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451" y="1066800"/>
            <a:ext cx="4762500" cy="2095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cdn-elle.ladmedia.fr/var/plain_site/storage/images/societe/news/italie-une-prof-jugee-trop-sexy-pour-enseigner/15873436-1-fre-FR/Italie-une-prof-jugee-trop-sexy-pour-enseigner_mode_un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1066800"/>
            <a:ext cx="2609850" cy="3343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48273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81100" y="762000"/>
            <a:ext cx="7086599" cy="58477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152400" cap="rnd">
            <a:solidFill>
              <a:srgbClr val="0099CC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3200" smtClean="0">
                <a:latin typeface="Kristen ITC" pitchFamily="66" charset="0"/>
              </a:rPr>
              <a:t>Les profs</a:t>
            </a:r>
            <a:endParaRPr lang="fr-FR" sz="3200" dirty="0" smtClean="0">
              <a:latin typeface="Kristen ITC" pitchFamily="66" charset="0"/>
              <a:sym typeface="Wingdings" pitchFamily="2" charset="2"/>
            </a:endParaRPr>
          </a:p>
        </p:txBody>
      </p:sp>
      <p:pic>
        <p:nvPicPr>
          <p:cNvPr id="4098" name="Picture 2" descr="Groupe des professeurs sourds de l'IRD. 3 personnes manquantes sur la photo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9400" y="1981200"/>
            <a:ext cx="381000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18093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371600" y="219599"/>
            <a:ext cx="5867400" cy="58477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152400" cap="rnd">
            <a:solidFill>
              <a:srgbClr val="0099CC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3200" dirty="0" smtClean="0">
                <a:latin typeface="Kristen ITC" pitchFamily="66" charset="0"/>
              </a:rPr>
              <a:t>C’est qui ?</a:t>
            </a:r>
            <a:endParaRPr lang="fr-FR" sz="3200" dirty="0" smtClean="0">
              <a:latin typeface="Kristen ITC" pitchFamily="66" charset="0"/>
              <a:sym typeface="Wingdings" pitchFamily="2" charset="2"/>
            </a:endParaRPr>
          </a:p>
        </p:txBody>
      </p:sp>
      <p:pic>
        <p:nvPicPr>
          <p:cNvPr id="8196" name="Picture 4" descr="http://ilovefriends.files.wordpress.com/2009/12/181230__joey_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7526" y="1981200"/>
            <a:ext cx="3105150" cy="3105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16184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371600" y="219599"/>
            <a:ext cx="5867400" cy="58477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152400" cap="rnd">
            <a:solidFill>
              <a:srgbClr val="0099CC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3200" dirty="0" smtClean="0">
                <a:latin typeface="Kristen ITC" pitchFamily="66" charset="0"/>
              </a:rPr>
              <a:t>C’est qui ?</a:t>
            </a:r>
            <a:endParaRPr lang="fr-FR" sz="3200" dirty="0" smtClean="0">
              <a:latin typeface="Kristen ITC" pitchFamily="66" charset="0"/>
              <a:sym typeface="Wingdings" pitchFamily="2" charset="2"/>
            </a:endParaRPr>
          </a:p>
        </p:txBody>
      </p:sp>
      <p:pic>
        <p:nvPicPr>
          <p:cNvPr id="8196" name="Picture 4" descr="http://ilovefriends.files.wordpress.com/2009/12/181230__joey_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7526" y="1981200"/>
            <a:ext cx="3105150" cy="3105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524000" y="5562600"/>
            <a:ext cx="5867400" cy="58477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152400" cap="rnd">
            <a:solidFill>
              <a:srgbClr val="0099CC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3200" dirty="0" smtClean="0">
                <a:latin typeface="Kristen ITC" pitchFamily="66" charset="0"/>
              </a:rPr>
              <a:t>C’est Joey.</a:t>
            </a:r>
            <a:endParaRPr lang="fr-FR" sz="3200" dirty="0" smtClean="0">
              <a:latin typeface="Kristen ITC" pitchFamily="66" charset="0"/>
              <a:sym typeface="Wingdings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2561329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800" y="219599"/>
            <a:ext cx="5867400" cy="58477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152400" cap="rnd">
            <a:solidFill>
              <a:srgbClr val="0099CC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3200" dirty="0" smtClean="0">
                <a:latin typeface="Kristen ITC" pitchFamily="66" charset="0"/>
              </a:rPr>
              <a:t>L’ami (le copain) de Joey</a:t>
            </a:r>
            <a:endParaRPr lang="fr-FR" sz="3200" dirty="0" smtClean="0">
              <a:latin typeface="Kristen ITC" pitchFamily="66" charset="0"/>
              <a:sym typeface="Wingdings" pitchFamily="2" charset="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95600" y="5562600"/>
            <a:ext cx="5867400" cy="58477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152400" cap="rnd">
            <a:solidFill>
              <a:srgbClr val="0099CC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3200" dirty="0" smtClean="0">
                <a:latin typeface="Kristen ITC" pitchFamily="66" charset="0"/>
              </a:rPr>
              <a:t>L’amie (la copine) de Joey</a:t>
            </a:r>
            <a:endParaRPr lang="fr-FR" sz="3200" dirty="0" smtClean="0">
              <a:latin typeface="Kristen ITC" pitchFamily="66" charset="0"/>
              <a:sym typeface="Wingdings" pitchFamily="2" charset="2"/>
            </a:endParaRPr>
          </a:p>
        </p:txBody>
      </p:sp>
      <p:pic>
        <p:nvPicPr>
          <p:cNvPr id="10242" name="Picture 2" descr="http://i2.listal.com/image/1741923/500ful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899" y="990600"/>
            <a:ext cx="3454400" cy="2590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http://t0.gstatic.com/images?q=tbn:ANd9GcRO3cj1V4jCcVcJXBeYU8d-VdeyI5abKJKY9junqzbXsVC44yB5_L3oXpKm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2203450"/>
            <a:ext cx="2819400" cy="3054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85956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84</TotalTime>
  <Words>85</Words>
  <Application>Microsoft Office PowerPoint</Application>
  <PresentationFormat>On-screen Show (4:3)</PresentationFormat>
  <Paragraphs>24</Paragraphs>
  <Slides>14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9</cp:revision>
  <dcterms:created xsi:type="dcterms:W3CDTF">2011-11-18T11:58:45Z</dcterms:created>
  <dcterms:modified xsi:type="dcterms:W3CDTF">2011-11-18T13:23:40Z</dcterms:modified>
</cp:coreProperties>
</file>